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8"/>
  </p:notesMasterIdLst>
  <p:handoutMasterIdLst>
    <p:handoutMasterId r:id="rId9"/>
  </p:handoutMasterIdLst>
  <p:sldIdLst>
    <p:sldId id="280" r:id="rId2"/>
    <p:sldId id="258" r:id="rId3"/>
    <p:sldId id="281" r:id="rId4"/>
    <p:sldId id="283" r:id="rId5"/>
    <p:sldId id="284" r:id="rId6"/>
    <p:sldId id="286" r:id="rId7"/>
  </p:sldIdLst>
  <p:sldSz cx="9144000" cy="5143500" type="screen16x9"/>
  <p:notesSz cx="6858000" cy="9144000"/>
  <p:embeddedFontLst>
    <p:embeddedFont>
      <p:font typeface="Barlow Semi Condensed" panose="020F0502020204030204" pitchFamily="34" charset="0"/>
      <p:regular r:id="rId10"/>
      <p:bold r:id="rId11"/>
      <p:italic r:id="rId12"/>
      <p:boldItalic r:id="rId13"/>
    </p:embeddedFont>
    <p:embeddedFont>
      <p:font typeface="Barlow Semi Condensed Medium" panose="020F0502020204030204" pitchFamily="34" charset="0"/>
      <p:regular r:id="rId14"/>
      <p:bold r:id="rId15"/>
      <p:italic r:id="rId16"/>
      <p:boldItalic r:id="rId17"/>
    </p:embeddedFont>
    <p:embeddedFont>
      <p:font typeface="Fjalla One" panose="02000506040000020004" pitchFamily="2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3BA22F-71E4-47E5-99B9-F2F8DAF312CF}">
  <a:tblStyle styleId="{CC3BA22F-71E4-47E5-99B9-F2F8DAF312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4"/>
  </p:normalViewPr>
  <p:slideViewPr>
    <p:cSldViewPr snapToGrid="0">
      <p:cViewPr varScale="1">
        <p:scale>
          <a:sx n="161" d="100"/>
          <a:sy n="161" d="100"/>
        </p:scale>
        <p:origin x="77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D4E64F8-F9A3-26F2-C588-049E4C8AC3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3B14BD4-9691-7C2A-67BD-05C0A75132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FB79B-0DBD-5841-AA43-8F90EC3DAA2C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8648EC-F735-5A42-2638-4A3D6CF6E9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870EDD-218A-7DF9-98CB-F958703BC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FB05E-4C9C-554F-832A-0BD2B181B7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559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804e9800b4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804e9800b4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 hasCustomPrompt="1"/>
          </p:nvPr>
        </p:nvSpPr>
        <p:spPr>
          <a:xfrm>
            <a:off x="1714551" y="1891225"/>
            <a:ext cx="6798405" cy="19035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</a:t>
            </a:r>
            <a:r>
              <a:rPr lang="it-IT" dirty="0" err="1"/>
              <a:t>title</a:t>
            </a:r>
            <a:r>
              <a:rPr lang="it-IT" dirty="0"/>
              <a:t> for </a:t>
            </a:r>
            <a:r>
              <a:rPr lang="it-IT" dirty="0" err="1"/>
              <a:t>my</a:t>
            </a:r>
            <a:r>
              <a:rPr lang="it-IT" dirty="0"/>
              <a:t> </a:t>
            </a:r>
            <a:r>
              <a:rPr lang="it-IT" dirty="0" err="1"/>
              <a:t>beatiful</a:t>
            </a:r>
            <a:r>
              <a:rPr lang="it-IT" dirty="0"/>
              <a:t> </a:t>
            </a:r>
            <a:r>
              <a:rPr lang="it-IT" dirty="0" err="1"/>
              <a:t>presentation</a:t>
            </a:r>
            <a:endParaRPr dirty="0"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 hasCustomPrompt="1"/>
          </p:nvPr>
        </p:nvSpPr>
        <p:spPr>
          <a:xfrm>
            <a:off x="5470350" y="3793794"/>
            <a:ext cx="3042606" cy="823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000">
                <a:solidFill>
                  <a:srgbClr val="02ABA9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it-IT" dirty="0"/>
              <a:t>Biagio Boi</a:t>
            </a:r>
          </a:p>
          <a:p>
            <a:r>
              <a:rPr lang="it-IT" dirty="0" err="1"/>
              <a:t>Mat</a:t>
            </a:r>
            <a:r>
              <a:rPr lang="it-IT" dirty="0"/>
              <a:t>. 05121 05125</a:t>
            </a:r>
            <a:endParaRPr dirty="0"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rgbClr val="02A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rgbClr val="02A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rgbClr val="02A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rgbClr val="02AB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rgbClr val="02AB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magine 1" descr="Immagine che contiene schermata, orologio, Carattere&#10;&#10;Descrizione generata automaticamente">
            <a:extLst>
              <a:ext uri="{FF2B5EF4-FFF2-40B4-BE49-F238E27FC236}">
                <a16:creationId xmlns:a16="http://schemas.microsoft.com/office/drawing/2014/main" id="{068197D9-A436-8C0D-1A18-5E9BE5363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6166" y="249655"/>
            <a:ext cx="1294440" cy="4824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4D10FF3-2EC3-0CB8-A823-82ADF08D37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175" y="135953"/>
            <a:ext cx="935744" cy="93574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F3608BF-A810-6590-8C17-59E86B2BE7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5694" l="10000" r="90000">
                        <a14:foregroundMark x1="39766" y1="12500" x2="54297" y2="9306"/>
                        <a14:foregroundMark x1="54297" y1="9306" x2="57422" y2="9583"/>
                        <a14:foregroundMark x1="47500" y1="3056" x2="47500" y2="3056"/>
                        <a14:foregroundMark x1="26719" y1="75417" x2="30391" y2="83750"/>
                        <a14:foregroundMark x1="27422" y1="86250" x2="38203" y2="88750"/>
                        <a14:foregroundMark x1="75078" y1="77639" x2="74766" y2="87639"/>
                        <a14:foregroundMark x1="73906" y1="91528" x2="61250" y2="956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590" y="152089"/>
            <a:ext cx="1606172" cy="903472"/>
          </a:xfrm>
          <a:prstGeom prst="rect">
            <a:avLst/>
          </a:prstGeom>
        </p:spPr>
      </p:pic>
      <p:sp>
        <p:nvSpPr>
          <p:cNvPr id="46" name="Segnaposto testo 45">
            <a:extLst>
              <a:ext uri="{FF2B5EF4-FFF2-40B4-BE49-F238E27FC236}">
                <a16:creationId xmlns:a16="http://schemas.microsoft.com/office/drawing/2014/main" id="{FD013874-4A0C-2C2C-61C8-ED950823D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4500" y="3794125"/>
            <a:ext cx="3755850" cy="823913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lang="it-IT" sz="2000" b="0" i="0" u="none" strike="noStrike" cap="none" dirty="0">
                <a:solidFill>
                  <a:srgbClr val="02ABA9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</a:lstStyle>
          <a:p>
            <a:pPr lvl="0"/>
            <a:r>
              <a:rPr lang="it-IT" dirty="0"/>
              <a:t>Prof. </a:t>
            </a:r>
            <a:r>
              <a:rPr lang="it-IT" dirty="0" err="1"/>
              <a:t>Christiancarmine</a:t>
            </a:r>
            <a:r>
              <a:rPr lang="it-IT" dirty="0"/>
              <a:t> Esposito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24F62F-76EB-A2B2-2615-07E1D4A4A50C}"/>
              </a:ext>
            </a:extLst>
          </p:cNvPr>
          <p:cNvSpPr txBox="1"/>
          <p:nvPr userDrawn="1"/>
        </p:nvSpPr>
        <p:spPr>
          <a:xfrm>
            <a:off x="2264700" y="736828"/>
            <a:ext cx="21836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dirty="0">
                <a:solidFill>
                  <a:schemeClr val="bg2"/>
                </a:solidFill>
                <a:latin typeface="Fjalla One" panose="02000506040000020004" pitchFamily="2" charset="0"/>
              </a:rPr>
              <a:t>Hardware </a:t>
            </a:r>
            <a:r>
              <a:rPr lang="it-IT" sz="1100" dirty="0" err="1">
                <a:solidFill>
                  <a:schemeClr val="bg2"/>
                </a:solidFill>
                <a:latin typeface="Fjalla One" panose="02000506040000020004" pitchFamily="2" charset="0"/>
              </a:rPr>
              <a:t>Assisted</a:t>
            </a:r>
            <a:r>
              <a:rPr lang="it-IT" sz="1100" dirty="0">
                <a:solidFill>
                  <a:schemeClr val="bg2"/>
                </a:solidFill>
                <a:latin typeface="Fjalla One" panose="02000506040000020004" pitchFamily="2" charset="0"/>
              </a:rPr>
              <a:t> and </a:t>
            </a:r>
          </a:p>
          <a:p>
            <a:pPr algn="ctr"/>
            <a:r>
              <a:rPr lang="it-IT" sz="1100" dirty="0">
                <a:solidFill>
                  <a:schemeClr val="bg2"/>
                </a:solidFill>
                <a:latin typeface="Fjalla One" panose="02000506040000020004" pitchFamily="2" charset="0"/>
              </a:rPr>
              <a:t>Blockchain </a:t>
            </a:r>
            <a:r>
              <a:rPr lang="it-IT" sz="1100" dirty="0" err="1">
                <a:solidFill>
                  <a:schemeClr val="bg2"/>
                </a:solidFill>
                <a:latin typeface="Fjalla One" panose="02000506040000020004" pitchFamily="2" charset="0"/>
              </a:rPr>
              <a:t>Empowered</a:t>
            </a:r>
            <a:r>
              <a:rPr lang="it-IT" sz="1100" dirty="0">
                <a:solidFill>
                  <a:schemeClr val="bg2"/>
                </a:solidFill>
                <a:latin typeface="Fjalla One" panose="02000506040000020004" pitchFamily="2" charset="0"/>
              </a:rPr>
              <a:t> Security Lab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2132649" y="713253"/>
            <a:ext cx="4878702" cy="3717004"/>
            <a:chOff x="399425" y="238125"/>
            <a:chExt cx="6810025" cy="5187000"/>
          </a:xfrm>
          <a:solidFill>
            <a:srgbClr val="02ABA9"/>
          </a:solidFill>
        </p:grpSpPr>
        <p:sp>
          <p:nvSpPr>
            <p:cNvPr id="45" name="Google Shape;45;p3"/>
            <p:cNvSpPr/>
            <p:nvPr/>
          </p:nvSpPr>
          <p:spPr>
            <a:xfrm>
              <a:off x="399425" y="238325"/>
              <a:ext cx="6810025" cy="5186100"/>
            </a:xfrm>
            <a:custGeom>
              <a:avLst/>
              <a:gdLst/>
              <a:ahLst/>
              <a:cxnLst/>
              <a:rect l="l" t="t" r="r" b="b"/>
              <a:pathLst>
                <a:path w="272401" h="207444" extrusionOk="0">
                  <a:moveTo>
                    <a:pt x="143525" y="0"/>
                  </a:moveTo>
                  <a:cubicBezTo>
                    <a:pt x="130816" y="0"/>
                    <a:pt x="118065" y="708"/>
                    <a:pt x="105367" y="1397"/>
                  </a:cubicBezTo>
                  <a:cubicBezTo>
                    <a:pt x="85699" y="2506"/>
                    <a:pt x="65661" y="3689"/>
                    <a:pt x="47175" y="10640"/>
                  </a:cubicBezTo>
                  <a:cubicBezTo>
                    <a:pt x="28764" y="17590"/>
                    <a:pt x="11832" y="31343"/>
                    <a:pt x="5990" y="50198"/>
                  </a:cubicBezTo>
                  <a:cubicBezTo>
                    <a:pt x="1" y="69867"/>
                    <a:pt x="6877" y="90940"/>
                    <a:pt x="13680" y="110387"/>
                  </a:cubicBezTo>
                  <a:cubicBezTo>
                    <a:pt x="22479" y="135305"/>
                    <a:pt x="31870" y="161332"/>
                    <a:pt x="51390" y="179152"/>
                  </a:cubicBezTo>
                  <a:cubicBezTo>
                    <a:pt x="67098" y="193557"/>
                    <a:pt x="97572" y="207444"/>
                    <a:pt x="121591" y="207444"/>
                  </a:cubicBezTo>
                  <a:cubicBezTo>
                    <a:pt x="124820" y="207444"/>
                    <a:pt x="127933" y="207193"/>
                    <a:pt x="130877" y="206658"/>
                  </a:cubicBezTo>
                  <a:cubicBezTo>
                    <a:pt x="145739" y="204070"/>
                    <a:pt x="159714" y="191205"/>
                    <a:pt x="171840" y="182923"/>
                  </a:cubicBezTo>
                  <a:cubicBezTo>
                    <a:pt x="188625" y="171314"/>
                    <a:pt x="205484" y="159705"/>
                    <a:pt x="222268" y="148097"/>
                  </a:cubicBezTo>
                  <a:cubicBezTo>
                    <a:pt x="236909" y="138041"/>
                    <a:pt x="252067" y="127319"/>
                    <a:pt x="260348" y="111644"/>
                  </a:cubicBezTo>
                  <a:cubicBezTo>
                    <a:pt x="272400" y="88722"/>
                    <a:pt x="266411" y="59071"/>
                    <a:pt x="249996" y="39033"/>
                  </a:cubicBezTo>
                  <a:cubicBezTo>
                    <a:pt x="233507" y="18995"/>
                    <a:pt x="208367" y="7756"/>
                    <a:pt x="182858" y="3098"/>
                  </a:cubicBezTo>
                  <a:cubicBezTo>
                    <a:pt x="169864" y="762"/>
                    <a:pt x="156717" y="0"/>
                    <a:pt x="143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91875" y="238125"/>
              <a:ext cx="6575225" cy="5187000"/>
            </a:xfrm>
            <a:custGeom>
              <a:avLst/>
              <a:gdLst/>
              <a:ahLst/>
              <a:cxnLst/>
              <a:rect l="l" t="t" r="r" b="b"/>
              <a:pathLst>
                <a:path w="263009" h="207480" extrusionOk="0">
                  <a:moveTo>
                    <a:pt x="139601" y="0"/>
                  </a:moveTo>
                  <a:cubicBezTo>
                    <a:pt x="126957" y="0"/>
                    <a:pt x="114313" y="739"/>
                    <a:pt x="101669" y="1405"/>
                  </a:cubicBezTo>
                  <a:cubicBezTo>
                    <a:pt x="82001" y="2514"/>
                    <a:pt x="61963" y="3697"/>
                    <a:pt x="43477" y="10648"/>
                  </a:cubicBezTo>
                  <a:cubicBezTo>
                    <a:pt x="25066" y="17598"/>
                    <a:pt x="8134" y="31351"/>
                    <a:pt x="2292" y="50206"/>
                  </a:cubicBezTo>
                  <a:cubicBezTo>
                    <a:pt x="665" y="55530"/>
                    <a:pt x="0" y="60928"/>
                    <a:pt x="0" y="66399"/>
                  </a:cubicBezTo>
                  <a:cubicBezTo>
                    <a:pt x="0" y="81114"/>
                    <a:pt x="5028" y="96198"/>
                    <a:pt x="9982" y="110395"/>
                  </a:cubicBezTo>
                  <a:cubicBezTo>
                    <a:pt x="18781" y="135313"/>
                    <a:pt x="28172" y="161340"/>
                    <a:pt x="47692" y="179160"/>
                  </a:cubicBezTo>
                  <a:cubicBezTo>
                    <a:pt x="63442" y="193579"/>
                    <a:pt x="93979" y="207480"/>
                    <a:pt x="118010" y="207480"/>
                  </a:cubicBezTo>
                  <a:cubicBezTo>
                    <a:pt x="121190" y="207480"/>
                    <a:pt x="124221" y="207258"/>
                    <a:pt x="127179" y="206666"/>
                  </a:cubicBezTo>
                  <a:cubicBezTo>
                    <a:pt x="142041" y="204078"/>
                    <a:pt x="156016" y="191213"/>
                    <a:pt x="168142" y="182931"/>
                  </a:cubicBezTo>
                  <a:cubicBezTo>
                    <a:pt x="184927" y="171322"/>
                    <a:pt x="201786" y="159713"/>
                    <a:pt x="218570" y="148105"/>
                  </a:cubicBezTo>
                  <a:cubicBezTo>
                    <a:pt x="233211" y="138049"/>
                    <a:pt x="248369" y="127327"/>
                    <a:pt x="256650" y="111652"/>
                  </a:cubicBezTo>
                  <a:cubicBezTo>
                    <a:pt x="261013" y="103370"/>
                    <a:pt x="263009" y="94127"/>
                    <a:pt x="263009" y="84885"/>
                  </a:cubicBezTo>
                  <a:cubicBezTo>
                    <a:pt x="263009" y="68544"/>
                    <a:pt x="256798" y="51833"/>
                    <a:pt x="246298" y="39041"/>
                  </a:cubicBezTo>
                  <a:cubicBezTo>
                    <a:pt x="229809" y="19003"/>
                    <a:pt x="204669" y="7764"/>
                    <a:pt x="179160" y="3106"/>
                  </a:cubicBezTo>
                  <a:cubicBezTo>
                    <a:pt x="166146" y="813"/>
                    <a:pt x="152910" y="0"/>
                    <a:pt x="1396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 hasCustomPrompt="1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it-IT" dirty="0"/>
              <a:t>Titolo</a:t>
            </a:r>
            <a:endParaRPr dirty="0"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lang="it-IT" dirty="0"/>
              <a:t>1</a:t>
            </a:r>
            <a:endParaRPr dirty="0"/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1" hasCustomPrompt="1"/>
          </p:nvPr>
        </p:nvSpPr>
        <p:spPr>
          <a:xfrm>
            <a:off x="2973225" y="2999232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it-IT" dirty="0"/>
              <a:t>Sottotitolo</a:t>
            </a:r>
            <a:endParaRPr dirty="0"/>
          </a:p>
        </p:txBody>
      </p:sp>
      <p:grpSp>
        <p:nvGrpSpPr>
          <p:cNvPr id="50" name="Google Shape;50;p3"/>
          <p:cNvGrpSpPr/>
          <p:nvPr userDrawn="1"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51" name="Google Shape;51;p3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2" name="Google Shape;52;p3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53" name="Google Shape;53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3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60" name="Google Shape;60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3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" name="Google Shape;69;p3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0" name="Google Shape;70;p3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3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3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3" name="Google Shape;103;p3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5" name="Google Shape;105;p3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1ACCF3-D90D-BA33-6F17-F757BAFB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3" name="Immagine 2" descr="Immagine che contiene schermata, orologio, Carattere&#10;&#10;Descrizione generata automaticamente">
            <a:extLst>
              <a:ext uri="{FF2B5EF4-FFF2-40B4-BE49-F238E27FC236}">
                <a16:creationId xmlns:a16="http://schemas.microsoft.com/office/drawing/2014/main" id="{59813476-F5E5-00AB-8E7C-384642645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3942" y="4836193"/>
            <a:ext cx="712320" cy="265485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ECAB28A1-8193-1E4F-3FC1-5E37FEC14EAC}"/>
              </a:ext>
            </a:extLst>
          </p:cNvPr>
          <p:cNvCxnSpPr>
            <a:cxnSpLocks/>
          </p:cNvCxnSpPr>
          <p:nvPr userDrawn="1"/>
        </p:nvCxnSpPr>
        <p:spPr>
          <a:xfrm>
            <a:off x="0" y="4738334"/>
            <a:ext cx="9144000" cy="0"/>
          </a:xfrm>
          <a:prstGeom prst="line">
            <a:avLst/>
          </a:prstGeom>
          <a:ln>
            <a:solidFill>
              <a:srgbClr val="02A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EE6BD28F-EADF-5CED-D12A-D9D5272428BC}"/>
              </a:ext>
            </a:extLst>
          </p:cNvPr>
          <p:cNvCxnSpPr>
            <a:cxnSpLocks/>
          </p:cNvCxnSpPr>
          <p:nvPr userDrawn="1"/>
        </p:nvCxnSpPr>
        <p:spPr>
          <a:xfrm>
            <a:off x="8162692" y="4738334"/>
            <a:ext cx="0" cy="415525"/>
          </a:xfrm>
          <a:prstGeom prst="line">
            <a:avLst/>
          </a:prstGeom>
          <a:ln>
            <a:solidFill>
              <a:srgbClr val="02A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egnaposto contenuto 32">
            <a:extLst>
              <a:ext uri="{FF2B5EF4-FFF2-40B4-BE49-F238E27FC236}">
                <a16:creationId xmlns:a16="http://schemas.microsoft.com/office/drawing/2014/main" id="{DF9ACE27-1332-463D-8EAF-93D55F6DE0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6480" y="4829390"/>
            <a:ext cx="7954963" cy="2506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  <a:latin typeface="Fjalla One" panose="02000506040000020004" pitchFamily="2" charset="0"/>
              </a:defRPr>
            </a:lvl1pPr>
            <a:lvl2pPr>
              <a:defRPr sz="900">
                <a:latin typeface="Fjalla One" panose="02000506040000020004" pitchFamily="2" charset="0"/>
              </a:defRPr>
            </a:lvl2pPr>
            <a:lvl3pPr>
              <a:defRPr sz="900">
                <a:latin typeface="Fjalla One" panose="02000506040000020004" pitchFamily="2" charset="0"/>
              </a:defRPr>
            </a:lvl3pPr>
            <a:lvl4pPr>
              <a:defRPr sz="900">
                <a:latin typeface="Fjalla One" panose="02000506040000020004" pitchFamily="2" charset="0"/>
              </a:defRPr>
            </a:lvl4pPr>
            <a:lvl5pPr>
              <a:defRPr sz="900">
                <a:latin typeface="Fjalla One" panose="02000506040000020004" pitchFamily="2" charset="0"/>
              </a:defRPr>
            </a:lvl5pPr>
          </a:lstStyle>
          <a:p>
            <a:pPr lvl="0"/>
            <a:r>
              <a:rPr lang="it-IT" dirty="0"/>
              <a:t>Nome Cognome – Titolo della Tesi - Email</a:t>
            </a:r>
          </a:p>
        </p:txBody>
      </p:sp>
    </p:spTree>
    <p:extLst>
      <p:ext uri="{BB962C8B-B14F-4D97-AF65-F5344CB8AC3E}">
        <p14:creationId xmlns:p14="http://schemas.microsoft.com/office/powerpoint/2010/main" val="368100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CUSTOM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3"/>
          <p:cNvSpPr txBox="1">
            <a:spLocks noGrp="1"/>
          </p:cNvSpPr>
          <p:nvPr>
            <p:ph type="title"/>
          </p:nvPr>
        </p:nvSpPr>
        <p:spPr>
          <a:xfrm>
            <a:off x="5907024" y="35661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3"/>
          <p:cNvSpPr txBox="1">
            <a:spLocks noGrp="1"/>
          </p:cNvSpPr>
          <p:nvPr>
            <p:ph type="subTitle" idx="1"/>
          </p:nvPr>
        </p:nvSpPr>
        <p:spPr>
          <a:xfrm>
            <a:off x="1664208" y="429768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2ABA9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 dirty="0"/>
          </a:p>
        </p:txBody>
      </p:sp>
      <p:sp>
        <p:nvSpPr>
          <p:cNvPr id="626" name="Google Shape;626;p13"/>
          <p:cNvSpPr txBox="1">
            <a:spLocks noGrp="1"/>
          </p:cNvSpPr>
          <p:nvPr>
            <p:ph type="subTitle" idx="2"/>
          </p:nvPr>
        </p:nvSpPr>
        <p:spPr>
          <a:xfrm>
            <a:off x="1664208" y="713232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7" name="Google Shape;627;p13"/>
          <p:cNvSpPr txBox="1">
            <a:spLocks noGrp="1"/>
          </p:cNvSpPr>
          <p:nvPr>
            <p:ph type="subTitle" idx="3"/>
          </p:nvPr>
        </p:nvSpPr>
        <p:spPr>
          <a:xfrm>
            <a:off x="1664208" y="1508760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2ABA9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 dirty="0"/>
          </a:p>
        </p:txBody>
      </p:sp>
      <p:sp>
        <p:nvSpPr>
          <p:cNvPr id="628" name="Google Shape;628;p13"/>
          <p:cNvSpPr txBox="1">
            <a:spLocks noGrp="1"/>
          </p:cNvSpPr>
          <p:nvPr>
            <p:ph type="subTitle" idx="4"/>
          </p:nvPr>
        </p:nvSpPr>
        <p:spPr>
          <a:xfrm>
            <a:off x="1664208" y="1792224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9" name="Google Shape;629;p13"/>
          <p:cNvSpPr txBox="1">
            <a:spLocks noGrp="1"/>
          </p:cNvSpPr>
          <p:nvPr>
            <p:ph type="subTitle" idx="5"/>
          </p:nvPr>
        </p:nvSpPr>
        <p:spPr>
          <a:xfrm>
            <a:off x="1664208" y="2587752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2ABA9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 dirty="0"/>
          </a:p>
        </p:txBody>
      </p:sp>
      <p:sp>
        <p:nvSpPr>
          <p:cNvPr id="630" name="Google Shape;630;p13"/>
          <p:cNvSpPr txBox="1">
            <a:spLocks noGrp="1"/>
          </p:cNvSpPr>
          <p:nvPr>
            <p:ph type="subTitle" idx="6"/>
          </p:nvPr>
        </p:nvSpPr>
        <p:spPr>
          <a:xfrm>
            <a:off x="1664208" y="2871216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1" name="Google Shape;631;p13"/>
          <p:cNvSpPr txBox="1">
            <a:spLocks noGrp="1"/>
          </p:cNvSpPr>
          <p:nvPr>
            <p:ph type="subTitle" idx="7"/>
          </p:nvPr>
        </p:nvSpPr>
        <p:spPr>
          <a:xfrm>
            <a:off x="1664208" y="3666744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2ABA9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 dirty="0"/>
          </a:p>
        </p:txBody>
      </p:sp>
      <p:sp>
        <p:nvSpPr>
          <p:cNvPr id="632" name="Google Shape;632;p13"/>
          <p:cNvSpPr txBox="1">
            <a:spLocks noGrp="1"/>
          </p:cNvSpPr>
          <p:nvPr>
            <p:ph type="subTitle" idx="8"/>
          </p:nvPr>
        </p:nvSpPr>
        <p:spPr>
          <a:xfrm>
            <a:off x="1664208" y="3950208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3" name="Google Shape;633;p13"/>
          <p:cNvSpPr txBox="1">
            <a:spLocks noGrp="1"/>
          </p:cNvSpPr>
          <p:nvPr>
            <p:ph type="title" idx="9" hasCustomPrompt="1"/>
          </p:nvPr>
        </p:nvSpPr>
        <p:spPr>
          <a:xfrm>
            <a:off x="813816" y="722376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4" name="Google Shape;634;p13"/>
          <p:cNvSpPr txBox="1">
            <a:spLocks noGrp="1"/>
          </p:cNvSpPr>
          <p:nvPr>
            <p:ph type="title" idx="13" hasCustomPrompt="1"/>
          </p:nvPr>
        </p:nvSpPr>
        <p:spPr>
          <a:xfrm>
            <a:off x="813816" y="1801368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5" name="Google Shape;635;p13"/>
          <p:cNvSpPr txBox="1">
            <a:spLocks noGrp="1"/>
          </p:cNvSpPr>
          <p:nvPr>
            <p:ph type="title" idx="14" hasCustomPrompt="1"/>
          </p:nvPr>
        </p:nvSpPr>
        <p:spPr>
          <a:xfrm>
            <a:off x="813816" y="2880360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6" name="Google Shape;636;p13"/>
          <p:cNvSpPr txBox="1">
            <a:spLocks noGrp="1"/>
          </p:cNvSpPr>
          <p:nvPr>
            <p:ph type="title" idx="15" hasCustomPrompt="1"/>
          </p:nvPr>
        </p:nvSpPr>
        <p:spPr>
          <a:xfrm>
            <a:off x="813816" y="3959352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2" name="Immagine 1" descr="Immagine che contiene schermata, orologio, Carattere&#10;&#10;Descrizione generata automaticamente">
            <a:extLst>
              <a:ext uri="{FF2B5EF4-FFF2-40B4-BE49-F238E27FC236}">
                <a16:creationId xmlns:a16="http://schemas.microsoft.com/office/drawing/2014/main" id="{1A7ABB4B-2776-C08B-8690-7284800464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3942" y="4836193"/>
            <a:ext cx="712320" cy="265485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C36C329C-E6E6-F920-46D4-6889D6F815FF}"/>
              </a:ext>
            </a:extLst>
          </p:cNvPr>
          <p:cNvCxnSpPr>
            <a:cxnSpLocks/>
          </p:cNvCxnSpPr>
          <p:nvPr userDrawn="1"/>
        </p:nvCxnSpPr>
        <p:spPr>
          <a:xfrm>
            <a:off x="0" y="4738334"/>
            <a:ext cx="9144000" cy="0"/>
          </a:xfrm>
          <a:prstGeom prst="line">
            <a:avLst/>
          </a:prstGeom>
          <a:ln>
            <a:solidFill>
              <a:srgbClr val="02A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61627332-73C3-7DB0-79FB-6ADF1447E916}"/>
              </a:ext>
            </a:extLst>
          </p:cNvPr>
          <p:cNvCxnSpPr>
            <a:cxnSpLocks/>
          </p:cNvCxnSpPr>
          <p:nvPr userDrawn="1"/>
        </p:nvCxnSpPr>
        <p:spPr>
          <a:xfrm>
            <a:off x="8162692" y="4738334"/>
            <a:ext cx="0" cy="415525"/>
          </a:xfrm>
          <a:prstGeom prst="line">
            <a:avLst/>
          </a:prstGeom>
          <a:ln>
            <a:solidFill>
              <a:srgbClr val="02A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contenuto 32">
            <a:extLst>
              <a:ext uri="{FF2B5EF4-FFF2-40B4-BE49-F238E27FC236}">
                <a16:creationId xmlns:a16="http://schemas.microsoft.com/office/drawing/2014/main" id="{6554403D-FF58-0589-E518-58AE4EB6752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6480" y="4829390"/>
            <a:ext cx="7954963" cy="2506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  <a:latin typeface="Fjalla One" panose="02000506040000020004" pitchFamily="2" charset="0"/>
              </a:defRPr>
            </a:lvl1pPr>
            <a:lvl2pPr>
              <a:defRPr sz="900">
                <a:latin typeface="Fjalla One" panose="02000506040000020004" pitchFamily="2" charset="0"/>
              </a:defRPr>
            </a:lvl2pPr>
            <a:lvl3pPr>
              <a:defRPr sz="900">
                <a:latin typeface="Fjalla One" panose="02000506040000020004" pitchFamily="2" charset="0"/>
              </a:defRPr>
            </a:lvl3pPr>
            <a:lvl4pPr>
              <a:defRPr sz="900">
                <a:latin typeface="Fjalla One" panose="02000506040000020004" pitchFamily="2" charset="0"/>
              </a:defRPr>
            </a:lvl4pPr>
            <a:lvl5pPr>
              <a:defRPr sz="900">
                <a:latin typeface="Fjalla One" panose="02000506040000020004" pitchFamily="2" charset="0"/>
              </a:defRPr>
            </a:lvl5pPr>
          </a:lstStyle>
          <a:p>
            <a:pPr lvl="0"/>
            <a:r>
              <a:rPr lang="it-IT" dirty="0"/>
              <a:t>Nome Cognome – Titolo della Tesi - Email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400"/>
              <a:buFont typeface="Barlow Semi Condensed"/>
              <a:buChar char="●"/>
              <a:defRPr>
                <a:solidFill>
                  <a:schemeClr val="bg2"/>
                </a:solidFill>
                <a:latin typeface="Fjalla One" panose="02000506040000020004" pitchFamily="2" charset="0"/>
                <a:ea typeface="Fjalla One" panose="02000506040000020004" pitchFamily="2" charset="0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 lang="it-IT" dirty="0"/>
          </a:p>
          <a:p>
            <a:endParaRPr lang="it-IT" dirty="0"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rgbClr val="02A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rgbClr val="02A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rgbClr val="02A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rgbClr val="02AB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rgbClr val="02AB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rgbClr val="02AB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magine 1" descr="Immagine che contiene schermata, orologio, Carattere&#10;&#10;Descrizione generata automaticamente">
            <a:extLst>
              <a:ext uri="{FF2B5EF4-FFF2-40B4-BE49-F238E27FC236}">
                <a16:creationId xmlns:a16="http://schemas.microsoft.com/office/drawing/2014/main" id="{E4CAF9CF-E625-6263-0BDD-9CC1EAC070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3942" y="4836193"/>
            <a:ext cx="712320" cy="265485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A4721A96-5517-8C60-3ED6-7D669C3D0A4D}"/>
              </a:ext>
            </a:extLst>
          </p:cNvPr>
          <p:cNvCxnSpPr>
            <a:cxnSpLocks/>
          </p:cNvCxnSpPr>
          <p:nvPr userDrawn="1"/>
        </p:nvCxnSpPr>
        <p:spPr>
          <a:xfrm>
            <a:off x="0" y="4738334"/>
            <a:ext cx="9144000" cy="0"/>
          </a:xfrm>
          <a:prstGeom prst="line">
            <a:avLst/>
          </a:prstGeom>
          <a:ln>
            <a:solidFill>
              <a:srgbClr val="02A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BB0BEF9B-A438-6755-2F08-1FEB13F8F42D}"/>
              </a:ext>
            </a:extLst>
          </p:cNvPr>
          <p:cNvCxnSpPr>
            <a:cxnSpLocks/>
          </p:cNvCxnSpPr>
          <p:nvPr userDrawn="1"/>
        </p:nvCxnSpPr>
        <p:spPr>
          <a:xfrm>
            <a:off x="8162692" y="4738334"/>
            <a:ext cx="0" cy="415525"/>
          </a:xfrm>
          <a:prstGeom prst="line">
            <a:avLst/>
          </a:prstGeom>
          <a:ln>
            <a:solidFill>
              <a:srgbClr val="02A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32">
            <a:extLst>
              <a:ext uri="{FF2B5EF4-FFF2-40B4-BE49-F238E27FC236}">
                <a16:creationId xmlns:a16="http://schemas.microsoft.com/office/drawing/2014/main" id="{7E823DDD-DC69-F171-C29C-EC53322578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6480" y="4829390"/>
            <a:ext cx="7954963" cy="2506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  <a:latin typeface="Fjalla One" panose="02000506040000020004" pitchFamily="2" charset="0"/>
              </a:defRPr>
            </a:lvl1pPr>
            <a:lvl2pPr>
              <a:defRPr sz="900">
                <a:latin typeface="Fjalla One" panose="02000506040000020004" pitchFamily="2" charset="0"/>
              </a:defRPr>
            </a:lvl2pPr>
            <a:lvl3pPr>
              <a:defRPr sz="900">
                <a:latin typeface="Fjalla One" panose="02000506040000020004" pitchFamily="2" charset="0"/>
              </a:defRPr>
            </a:lvl3pPr>
            <a:lvl4pPr>
              <a:defRPr sz="900">
                <a:latin typeface="Fjalla One" panose="02000506040000020004" pitchFamily="2" charset="0"/>
              </a:defRPr>
            </a:lvl4pPr>
            <a:lvl5pPr>
              <a:defRPr sz="900">
                <a:latin typeface="Fjalla One" panose="02000506040000020004" pitchFamily="2" charset="0"/>
              </a:defRPr>
            </a:lvl5pPr>
          </a:lstStyle>
          <a:p>
            <a:pPr lvl="0"/>
            <a:r>
              <a:rPr lang="it-IT" dirty="0"/>
              <a:t>Nome Cognome – Titolo della Tesi - Email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of text" userDrawn="1">
  <p:cSld name="CUSTOM_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5"/>
          <p:cNvSpPr txBox="1">
            <a:spLocks noGrp="1"/>
          </p:cNvSpPr>
          <p:nvPr>
            <p:ph type="title"/>
          </p:nvPr>
        </p:nvSpPr>
        <p:spPr>
          <a:xfrm>
            <a:off x="1568775" y="442350"/>
            <a:ext cx="6006300" cy="5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67" name="Google Shape;667;p15"/>
          <p:cNvSpPr txBox="1">
            <a:spLocks noGrp="1"/>
          </p:cNvSpPr>
          <p:nvPr>
            <p:ph type="subTitle" idx="1"/>
          </p:nvPr>
        </p:nvSpPr>
        <p:spPr>
          <a:xfrm>
            <a:off x="1709928" y="1545336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ABA9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 dirty="0"/>
          </a:p>
        </p:txBody>
      </p:sp>
      <p:sp>
        <p:nvSpPr>
          <p:cNvPr id="668" name="Google Shape;668;p15"/>
          <p:cNvSpPr txBox="1">
            <a:spLocks noGrp="1"/>
          </p:cNvSpPr>
          <p:nvPr>
            <p:ph type="subTitle" idx="2"/>
          </p:nvPr>
        </p:nvSpPr>
        <p:spPr>
          <a:xfrm>
            <a:off x="1709928" y="1938528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69" name="Google Shape;669;p15"/>
          <p:cNvSpPr txBox="1">
            <a:spLocks noGrp="1"/>
          </p:cNvSpPr>
          <p:nvPr>
            <p:ph type="subTitle" idx="3"/>
          </p:nvPr>
        </p:nvSpPr>
        <p:spPr>
          <a:xfrm>
            <a:off x="5468112" y="1545336"/>
            <a:ext cx="19476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ABA9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 dirty="0"/>
          </a:p>
        </p:txBody>
      </p:sp>
      <p:sp>
        <p:nvSpPr>
          <p:cNvPr id="670" name="Google Shape;670;p15"/>
          <p:cNvSpPr txBox="1">
            <a:spLocks noGrp="1"/>
          </p:cNvSpPr>
          <p:nvPr>
            <p:ph type="subTitle" idx="4"/>
          </p:nvPr>
        </p:nvSpPr>
        <p:spPr>
          <a:xfrm>
            <a:off x="5468112" y="1938528"/>
            <a:ext cx="19476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71" name="Google Shape;671;p15"/>
          <p:cNvSpPr txBox="1">
            <a:spLocks noGrp="1"/>
          </p:cNvSpPr>
          <p:nvPr>
            <p:ph type="subTitle" idx="5"/>
          </p:nvPr>
        </p:nvSpPr>
        <p:spPr>
          <a:xfrm>
            <a:off x="2825496" y="3200400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ABA9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 dirty="0"/>
          </a:p>
        </p:txBody>
      </p:sp>
      <p:sp>
        <p:nvSpPr>
          <p:cNvPr id="672" name="Google Shape;672;p15"/>
          <p:cNvSpPr txBox="1">
            <a:spLocks noGrp="1"/>
          </p:cNvSpPr>
          <p:nvPr>
            <p:ph type="subTitle" idx="6"/>
          </p:nvPr>
        </p:nvSpPr>
        <p:spPr>
          <a:xfrm>
            <a:off x="2825496" y="3593592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73" name="Google Shape;673;p15"/>
          <p:cNvSpPr txBox="1">
            <a:spLocks noGrp="1"/>
          </p:cNvSpPr>
          <p:nvPr>
            <p:ph type="subTitle" idx="7"/>
          </p:nvPr>
        </p:nvSpPr>
        <p:spPr>
          <a:xfrm>
            <a:off x="6464808" y="3200400"/>
            <a:ext cx="19935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ABA9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 dirty="0"/>
          </a:p>
        </p:txBody>
      </p:sp>
      <p:sp>
        <p:nvSpPr>
          <p:cNvPr id="674" name="Google Shape;674;p15"/>
          <p:cNvSpPr txBox="1">
            <a:spLocks noGrp="1"/>
          </p:cNvSpPr>
          <p:nvPr>
            <p:ph type="subTitle" idx="8"/>
          </p:nvPr>
        </p:nvSpPr>
        <p:spPr>
          <a:xfrm>
            <a:off x="6464808" y="3593592"/>
            <a:ext cx="19935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675" name="Google Shape;675;p15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15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15"/>
          <p:cNvCxnSpPr/>
          <p:nvPr/>
        </p:nvCxnSpPr>
        <p:spPr>
          <a:xfrm rot="10800000" flipH="1">
            <a:off x="0" y="274188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8" name="Google Shape;678;p15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679" name="Google Shape;679;p1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rgbClr val="02A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15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684" name="Google Shape;684;p15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rgbClr val="02A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rgbClr val="02A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94" name="Google Shape;694;p15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95" name="Google Shape;695;p15"/>
          <p:cNvGrpSpPr/>
          <p:nvPr/>
        </p:nvGrpSpPr>
        <p:grpSpPr>
          <a:xfrm>
            <a:off x="7824237" y="210099"/>
            <a:ext cx="581800" cy="582350"/>
            <a:chOff x="8064275" y="887850"/>
            <a:chExt cx="581800" cy="582350"/>
          </a:xfrm>
        </p:grpSpPr>
        <p:sp>
          <p:nvSpPr>
            <p:cNvPr id="696" name="Google Shape;696;p15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rgbClr val="02A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rgbClr val="02A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5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703" name="Google Shape;703;p1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rgbClr val="02A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 descr="Immagine che contiene schermata, orologio, Carattere&#10;&#10;Descrizione generata automaticamente">
            <a:extLst>
              <a:ext uri="{FF2B5EF4-FFF2-40B4-BE49-F238E27FC236}">
                <a16:creationId xmlns:a16="http://schemas.microsoft.com/office/drawing/2014/main" id="{6E2241B8-546F-7DAD-9644-B96791ECE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3942" y="4836193"/>
            <a:ext cx="712320" cy="265485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BDEC27E8-C116-948F-F676-0BC22D592B9E}"/>
              </a:ext>
            </a:extLst>
          </p:cNvPr>
          <p:cNvCxnSpPr>
            <a:cxnSpLocks/>
          </p:cNvCxnSpPr>
          <p:nvPr userDrawn="1"/>
        </p:nvCxnSpPr>
        <p:spPr>
          <a:xfrm>
            <a:off x="0" y="4738334"/>
            <a:ext cx="9144000" cy="0"/>
          </a:xfrm>
          <a:prstGeom prst="line">
            <a:avLst/>
          </a:prstGeom>
          <a:ln>
            <a:solidFill>
              <a:srgbClr val="02A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3D4A15D8-CECE-B3C0-6994-369907E4C3B3}"/>
              </a:ext>
            </a:extLst>
          </p:cNvPr>
          <p:cNvCxnSpPr>
            <a:cxnSpLocks/>
          </p:cNvCxnSpPr>
          <p:nvPr userDrawn="1"/>
        </p:nvCxnSpPr>
        <p:spPr>
          <a:xfrm>
            <a:off x="8162692" y="4738334"/>
            <a:ext cx="0" cy="415525"/>
          </a:xfrm>
          <a:prstGeom prst="line">
            <a:avLst/>
          </a:prstGeom>
          <a:ln>
            <a:solidFill>
              <a:srgbClr val="02AB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contenuto 32">
            <a:extLst>
              <a:ext uri="{FF2B5EF4-FFF2-40B4-BE49-F238E27FC236}">
                <a16:creationId xmlns:a16="http://schemas.microsoft.com/office/drawing/2014/main" id="{B5FB87AD-FBB6-D022-B00E-754AC6C987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6480" y="4829390"/>
            <a:ext cx="7954963" cy="2506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  <a:latin typeface="Fjalla One" panose="02000506040000020004" pitchFamily="2" charset="0"/>
              </a:defRPr>
            </a:lvl1pPr>
            <a:lvl2pPr>
              <a:defRPr sz="900">
                <a:latin typeface="Fjalla One" panose="02000506040000020004" pitchFamily="2" charset="0"/>
              </a:defRPr>
            </a:lvl2pPr>
            <a:lvl3pPr>
              <a:defRPr sz="900">
                <a:latin typeface="Fjalla One" panose="02000506040000020004" pitchFamily="2" charset="0"/>
              </a:defRPr>
            </a:lvl3pPr>
            <a:lvl4pPr>
              <a:defRPr sz="900">
                <a:latin typeface="Fjalla One" panose="02000506040000020004" pitchFamily="2" charset="0"/>
              </a:defRPr>
            </a:lvl4pPr>
            <a:lvl5pPr>
              <a:defRPr sz="900">
                <a:latin typeface="Fjalla One" panose="02000506040000020004" pitchFamily="2" charset="0"/>
              </a:defRPr>
            </a:lvl5pPr>
          </a:lstStyle>
          <a:p>
            <a:pPr lvl="0"/>
            <a:r>
              <a:rPr lang="it-IT" dirty="0"/>
              <a:t>Nome Cognome – Titolo della Tesi - Email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_POIN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8"/>
          <p:cNvGrpSpPr/>
          <p:nvPr userDrawn="1"/>
        </p:nvGrpSpPr>
        <p:grpSpPr>
          <a:xfrm>
            <a:off x="-8342" y="0"/>
            <a:ext cx="9152342" cy="4957563"/>
            <a:chOff x="-6867" y="-6625"/>
            <a:chExt cx="9152342" cy="4957563"/>
          </a:xfrm>
        </p:grpSpPr>
        <p:cxnSp>
          <p:nvCxnSpPr>
            <p:cNvPr id="372" name="Google Shape;372;p8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8"/>
            <p:cNvCxnSpPr/>
            <p:nvPr userDrawn="1"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8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8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83" name="Google Shape;383;p8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384" name="Google Shape;384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8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389" name="Google Shape;389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8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394" name="Google Shape;394;p8"/>
              <p:cNvSpPr/>
              <p:nvPr userDrawn="1"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8"/>
              <p:cNvSpPr/>
              <p:nvPr userDrawn="1"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8" name="Google Shape;398;p8"/>
              <p:cNvSpPr/>
              <p:nvPr userDrawn="1"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 userDrawn="1"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04" name="Google Shape;404;p8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8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8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07" name="Google Shape;407;p8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408" name="Google Shape;408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" name="Google Shape;414;p8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415" name="Google Shape;415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8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420" name="Google Shape;420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rgbClr val="02A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4" name="Google Shape;424;p8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rgbClr val="02A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rgbClr val="02A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8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431" name="Google Shape;431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8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435" name="Google Shape;435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Immagine 2" descr="Immagine che contiene schermata, orologio, Carattere&#10;&#10;Descrizione generata automaticamente">
            <a:extLst>
              <a:ext uri="{FF2B5EF4-FFF2-40B4-BE49-F238E27FC236}">
                <a16:creationId xmlns:a16="http://schemas.microsoft.com/office/drawing/2014/main" id="{C8AFAE6F-607D-334D-E7A2-C3C3AC2DB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798" y="4478739"/>
            <a:ext cx="836582" cy="31179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7A83CF2-41D3-73E7-42EC-7A46E9F4C9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89579" y="4461858"/>
            <a:ext cx="592594" cy="59259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5F83DC8-CA34-4E83-5EB2-AF02B23D56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5694" l="10000" r="90000">
                        <a14:foregroundMark x1="39766" y1="12500" x2="54297" y2="9306"/>
                        <a14:foregroundMark x1="54297" y1="9306" x2="57422" y2="9583"/>
                        <a14:foregroundMark x1="47500" y1="3056" x2="47500" y2="3056"/>
                        <a14:foregroundMark x1="26719" y1="75417" x2="30391" y2="83750"/>
                        <a14:foregroundMark x1="27422" y1="86250" x2="38203" y2="88750"/>
                        <a14:foregroundMark x1="75078" y1="77639" x2="74766" y2="87639"/>
                        <a14:foregroundMark x1="73906" y1="91528" x2="61250" y2="956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4848" y="4514139"/>
            <a:ext cx="917581" cy="51613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3D6ED4-BC4B-9E90-1AF8-1CF3E5A0ACFA}"/>
              </a:ext>
            </a:extLst>
          </p:cNvPr>
          <p:cNvSpPr txBox="1"/>
          <p:nvPr userDrawn="1"/>
        </p:nvSpPr>
        <p:spPr>
          <a:xfrm>
            <a:off x="7528680" y="4781188"/>
            <a:ext cx="1439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700" dirty="0">
                <a:solidFill>
                  <a:schemeClr val="bg2"/>
                </a:solidFill>
                <a:latin typeface="Fjalla One" panose="02000506040000020004" pitchFamily="2" charset="0"/>
              </a:rPr>
              <a:t>Hardware </a:t>
            </a:r>
            <a:r>
              <a:rPr lang="it-IT" sz="700" dirty="0" err="1">
                <a:solidFill>
                  <a:schemeClr val="bg2"/>
                </a:solidFill>
                <a:latin typeface="Fjalla One" panose="02000506040000020004" pitchFamily="2" charset="0"/>
              </a:rPr>
              <a:t>Assisted</a:t>
            </a:r>
            <a:r>
              <a:rPr lang="it-IT" sz="700" dirty="0">
                <a:solidFill>
                  <a:schemeClr val="bg2"/>
                </a:solidFill>
                <a:latin typeface="Fjalla One" panose="02000506040000020004" pitchFamily="2" charset="0"/>
              </a:rPr>
              <a:t> and </a:t>
            </a:r>
          </a:p>
          <a:p>
            <a:pPr algn="ctr"/>
            <a:r>
              <a:rPr lang="it-IT" sz="700" dirty="0">
                <a:solidFill>
                  <a:schemeClr val="bg2"/>
                </a:solidFill>
                <a:latin typeface="Fjalla One" panose="02000506040000020004" pitchFamily="2" charset="0"/>
              </a:rPr>
              <a:t>Blockchain </a:t>
            </a:r>
            <a:r>
              <a:rPr lang="it-IT" sz="700" dirty="0" err="1">
                <a:solidFill>
                  <a:schemeClr val="bg2"/>
                </a:solidFill>
                <a:latin typeface="Fjalla One" panose="02000506040000020004" pitchFamily="2" charset="0"/>
              </a:rPr>
              <a:t>Empowered</a:t>
            </a:r>
            <a:r>
              <a:rPr lang="it-IT" sz="700" dirty="0">
                <a:solidFill>
                  <a:schemeClr val="bg2"/>
                </a:solidFill>
                <a:latin typeface="Fjalla One" panose="02000506040000020004" pitchFamily="2" charset="0"/>
              </a:rPr>
              <a:t> Security Lab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8E2F917-A616-81FF-56AA-E286800B40CC}"/>
              </a:ext>
            </a:extLst>
          </p:cNvPr>
          <p:cNvSpPr txBox="1"/>
          <p:nvPr userDrawn="1"/>
        </p:nvSpPr>
        <p:spPr>
          <a:xfrm>
            <a:off x="343347" y="943915"/>
            <a:ext cx="4805571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300" dirty="0">
                <a:solidFill>
                  <a:schemeClr val="bg2"/>
                </a:solidFill>
                <a:latin typeface="Fjalla One" panose="02000506040000020004" pitchFamily="2" charset="0"/>
              </a:rPr>
              <a:t>Grazie!</a:t>
            </a:r>
          </a:p>
        </p:txBody>
      </p:sp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0DFC1FB6-91D1-8F69-E8D0-C037F28186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48263" y="1046163"/>
            <a:ext cx="2620962" cy="10128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  <a:latin typeface="Fjalla One" panose="02000506040000020004" pitchFamily="2" charset="0"/>
              </a:defRPr>
            </a:lvl1pPr>
            <a:lvl2pPr>
              <a:defRPr sz="1600">
                <a:solidFill>
                  <a:schemeClr val="bg2"/>
                </a:solidFill>
                <a:latin typeface="Fjalla One" panose="02000506040000020004" pitchFamily="2" charset="0"/>
              </a:defRPr>
            </a:lvl2pPr>
            <a:lvl3pPr>
              <a:defRPr sz="1600">
                <a:solidFill>
                  <a:schemeClr val="bg2"/>
                </a:solidFill>
                <a:latin typeface="Fjalla One" panose="02000506040000020004" pitchFamily="2" charset="0"/>
              </a:defRPr>
            </a:lvl3pPr>
            <a:lvl4pPr>
              <a:defRPr sz="1600">
                <a:solidFill>
                  <a:schemeClr val="bg2"/>
                </a:solidFill>
                <a:latin typeface="Fjalla One" panose="02000506040000020004" pitchFamily="2" charset="0"/>
              </a:defRPr>
            </a:lvl4pPr>
            <a:lvl5pPr>
              <a:defRPr sz="1600">
                <a:solidFill>
                  <a:schemeClr val="bg2"/>
                </a:solidFill>
                <a:latin typeface="Fjalla One" panose="02000506040000020004" pitchFamily="2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  <a:p>
            <a:pPr lvl="0"/>
            <a:r>
              <a:rPr lang="it-IT" dirty="0"/>
              <a:t>Titolo Tesi</a:t>
            </a:r>
          </a:p>
          <a:p>
            <a:pPr lvl="0"/>
            <a:r>
              <a:rPr lang="it-IT" dirty="0"/>
              <a:t>Email</a:t>
            </a:r>
          </a:p>
        </p:txBody>
      </p:sp>
      <p:sp>
        <p:nvSpPr>
          <p:cNvPr id="30" name="Segnaposto immagine 29">
            <a:extLst>
              <a:ext uri="{FF2B5EF4-FFF2-40B4-BE49-F238E27FC236}">
                <a16:creationId xmlns:a16="http://schemas.microsoft.com/office/drawing/2014/main" id="{29D9110B-5FB3-4D96-8F89-8816AFAA0A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017" y="2725864"/>
            <a:ext cx="1581150" cy="97631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1" name="Segnaposto immagine 29">
            <a:extLst>
              <a:ext uri="{FF2B5EF4-FFF2-40B4-BE49-F238E27FC236}">
                <a16:creationId xmlns:a16="http://schemas.microsoft.com/office/drawing/2014/main" id="{AAFA2273-6411-185E-5858-1A3E9A67D00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853441" y="2728929"/>
            <a:ext cx="1581150" cy="97631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2" name="Segnaposto immagine 29">
            <a:extLst>
              <a:ext uri="{FF2B5EF4-FFF2-40B4-BE49-F238E27FC236}">
                <a16:creationId xmlns:a16="http://schemas.microsoft.com/office/drawing/2014/main" id="{302148B7-1803-3B5B-2E50-DFCB3E3498C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94028" y="2730212"/>
            <a:ext cx="1581150" cy="97631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3" name="Segnaposto immagine 29">
            <a:extLst>
              <a:ext uri="{FF2B5EF4-FFF2-40B4-BE49-F238E27FC236}">
                <a16:creationId xmlns:a16="http://schemas.microsoft.com/office/drawing/2014/main" id="{00B454FA-4245-05C8-BC64-8874F78AD2E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34615" y="2728929"/>
            <a:ext cx="1581150" cy="97631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4" name="Segnaposto immagine 29">
            <a:extLst>
              <a:ext uri="{FF2B5EF4-FFF2-40B4-BE49-F238E27FC236}">
                <a16:creationId xmlns:a16="http://schemas.microsoft.com/office/drawing/2014/main" id="{24D26C41-1F32-3E33-78B8-3CB03A5716E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80225" y="2730212"/>
            <a:ext cx="1581150" cy="97631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77" r:id="rId3"/>
    <p:sldLayoutId id="2147483659" r:id="rId4"/>
    <p:sldLayoutId id="2147483655" r:id="rId5"/>
    <p:sldLayoutId id="2147483661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F59326-1FF4-8A48-B0C7-29D2079E1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title</a:t>
            </a:r>
            <a:r>
              <a:rPr lang="it-IT" dirty="0"/>
              <a:t> of </a:t>
            </a:r>
            <a:r>
              <a:rPr lang="it-IT" dirty="0" err="1"/>
              <a:t>my</a:t>
            </a:r>
            <a:r>
              <a:rPr lang="it-IT" dirty="0"/>
              <a:t> </a:t>
            </a:r>
            <a:r>
              <a:rPr lang="it-IT" dirty="0" err="1"/>
              <a:t>thesis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BA49A0-FB43-8D77-D2FB-0294604E50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Biagio Boi</a:t>
            </a:r>
          </a:p>
          <a:p>
            <a:r>
              <a:rPr lang="it-IT" dirty="0" err="1"/>
              <a:t>Mat</a:t>
            </a:r>
            <a:r>
              <a:rPr lang="it-IT" dirty="0"/>
              <a:t>. 05121 05125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159F88-FA53-EB9C-68B5-93A6045CF5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Prof. </a:t>
            </a:r>
            <a:r>
              <a:rPr lang="it-IT" dirty="0" err="1"/>
              <a:t>Christiancarmine</a:t>
            </a:r>
            <a:r>
              <a:rPr lang="it-IT" dirty="0"/>
              <a:t> Esposito</a:t>
            </a:r>
          </a:p>
        </p:txBody>
      </p:sp>
    </p:spTree>
    <p:extLst>
      <p:ext uri="{BB962C8B-B14F-4D97-AF65-F5344CB8AC3E}">
        <p14:creationId xmlns:p14="http://schemas.microsoft.com/office/powerpoint/2010/main" val="302772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6" name="Google Shape;2106;p37"/>
          <p:cNvGrpSpPr/>
          <p:nvPr/>
        </p:nvGrpSpPr>
        <p:grpSpPr>
          <a:xfrm>
            <a:off x="731647" y="573573"/>
            <a:ext cx="635100" cy="734640"/>
            <a:chOff x="731647" y="573573"/>
            <a:chExt cx="635100" cy="734640"/>
          </a:xfrm>
        </p:grpSpPr>
        <p:grpSp>
          <p:nvGrpSpPr>
            <p:cNvPr id="2107" name="Google Shape;2107;p37"/>
            <p:cNvGrpSpPr/>
            <p:nvPr/>
          </p:nvGrpSpPr>
          <p:grpSpPr>
            <a:xfrm>
              <a:off x="731647" y="573573"/>
              <a:ext cx="635100" cy="635100"/>
              <a:chOff x="917231" y="750460"/>
              <a:chExt cx="635100" cy="635100"/>
            </a:xfrm>
          </p:grpSpPr>
          <p:sp>
            <p:nvSpPr>
              <p:cNvPr id="2108" name="Google Shape;2108;p37"/>
              <p:cNvSpPr/>
              <p:nvPr/>
            </p:nvSpPr>
            <p:spPr>
              <a:xfrm>
                <a:off x="917231" y="750460"/>
                <a:ext cx="635100" cy="6351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7"/>
              <p:cNvSpPr/>
              <p:nvPr/>
            </p:nvSpPr>
            <p:spPr>
              <a:xfrm>
                <a:off x="1001943" y="835185"/>
                <a:ext cx="465600" cy="465600"/>
              </a:xfrm>
              <a:prstGeom prst="ellipse">
                <a:avLst/>
              </a:prstGeom>
              <a:solidFill>
                <a:srgbClr val="02ABA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2ABA9"/>
                  </a:solidFill>
                </a:endParaRPr>
              </a:p>
            </p:txBody>
          </p:sp>
        </p:grpSp>
        <p:grpSp>
          <p:nvGrpSpPr>
            <p:cNvPr id="2110" name="Google Shape;2110;p37"/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2111" name="Google Shape;2111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2" name="Google Shape;2112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3" name="Google Shape;2113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14" name="Google Shape;2114;p37"/>
          <p:cNvGrpSpPr/>
          <p:nvPr/>
        </p:nvGrpSpPr>
        <p:grpSpPr>
          <a:xfrm>
            <a:off x="731647" y="1650460"/>
            <a:ext cx="635100" cy="733490"/>
            <a:chOff x="731647" y="1650460"/>
            <a:chExt cx="635100" cy="733490"/>
          </a:xfrm>
        </p:grpSpPr>
        <p:grpSp>
          <p:nvGrpSpPr>
            <p:cNvPr id="2115" name="Google Shape;2115;p37"/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2116" name="Google Shape;2116;p37"/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7"/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rgbClr val="02ABA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8" name="Google Shape;2118;p37"/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2119" name="Google Shape;2119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0" name="Google Shape;2120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1" name="Google Shape;2121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22" name="Google Shape;2122;p37"/>
          <p:cNvGrpSpPr/>
          <p:nvPr/>
        </p:nvGrpSpPr>
        <p:grpSpPr>
          <a:xfrm>
            <a:off x="731647" y="2728277"/>
            <a:ext cx="635100" cy="734984"/>
            <a:chOff x="731647" y="2728277"/>
            <a:chExt cx="635100" cy="734984"/>
          </a:xfrm>
        </p:grpSpPr>
        <p:grpSp>
          <p:nvGrpSpPr>
            <p:cNvPr id="2123" name="Google Shape;2123;p37"/>
            <p:cNvGrpSpPr/>
            <p:nvPr/>
          </p:nvGrpSpPr>
          <p:grpSpPr>
            <a:xfrm>
              <a:off x="731647" y="2728277"/>
              <a:ext cx="635100" cy="635100"/>
              <a:chOff x="917231" y="2905502"/>
              <a:chExt cx="635100" cy="635100"/>
            </a:xfrm>
          </p:grpSpPr>
          <p:sp>
            <p:nvSpPr>
              <p:cNvPr id="2124" name="Google Shape;2124;p37"/>
              <p:cNvSpPr/>
              <p:nvPr/>
            </p:nvSpPr>
            <p:spPr>
              <a:xfrm>
                <a:off x="917231" y="2905502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7"/>
              <p:cNvSpPr/>
              <p:nvPr/>
            </p:nvSpPr>
            <p:spPr>
              <a:xfrm>
                <a:off x="1001931" y="2990252"/>
                <a:ext cx="465600" cy="465600"/>
              </a:xfrm>
              <a:prstGeom prst="ellipse">
                <a:avLst/>
              </a:prstGeom>
              <a:solidFill>
                <a:srgbClr val="02ABA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6" name="Google Shape;2126;p37"/>
            <p:cNvGrpSpPr/>
            <p:nvPr/>
          </p:nvGrpSpPr>
          <p:grpSpPr>
            <a:xfrm>
              <a:off x="961679" y="3436260"/>
              <a:ext cx="175013" cy="27000"/>
              <a:chOff x="5662375" y="212375"/>
              <a:chExt cx="175013" cy="27000"/>
            </a:xfrm>
          </p:grpSpPr>
          <p:sp>
            <p:nvSpPr>
              <p:cNvPr id="2127" name="Google Shape;2127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8" name="Google Shape;2128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9" name="Google Shape;2129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30" name="Google Shape;2130;p37"/>
          <p:cNvGrpSpPr/>
          <p:nvPr/>
        </p:nvGrpSpPr>
        <p:grpSpPr>
          <a:xfrm>
            <a:off x="731647" y="3806675"/>
            <a:ext cx="635100" cy="734704"/>
            <a:chOff x="731647" y="3806675"/>
            <a:chExt cx="635100" cy="734704"/>
          </a:xfrm>
        </p:grpSpPr>
        <p:grpSp>
          <p:nvGrpSpPr>
            <p:cNvPr id="2131" name="Google Shape;2131;p37"/>
            <p:cNvGrpSpPr/>
            <p:nvPr/>
          </p:nvGrpSpPr>
          <p:grpSpPr>
            <a:xfrm>
              <a:off x="731647" y="3806675"/>
              <a:ext cx="635100" cy="635100"/>
              <a:chOff x="917231" y="3983097"/>
              <a:chExt cx="635100" cy="635100"/>
            </a:xfrm>
          </p:grpSpPr>
          <p:sp>
            <p:nvSpPr>
              <p:cNvPr id="2132" name="Google Shape;2132;p37"/>
              <p:cNvSpPr/>
              <p:nvPr/>
            </p:nvSpPr>
            <p:spPr>
              <a:xfrm>
                <a:off x="917231" y="3983097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7"/>
              <p:cNvSpPr/>
              <p:nvPr/>
            </p:nvSpPr>
            <p:spPr>
              <a:xfrm>
                <a:off x="1001931" y="4067797"/>
                <a:ext cx="465600" cy="465600"/>
              </a:xfrm>
              <a:prstGeom prst="ellipse">
                <a:avLst/>
              </a:prstGeom>
              <a:solidFill>
                <a:srgbClr val="02ABA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4" name="Google Shape;2134;p37"/>
            <p:cNvGrpSpPr/>
            <p:nvPr/>
          </p:nvGrpSpPr>
          <p:grpSpPr>
            <a:xfrm>
              <a:off x="961679" y="4514379"/>
              <a:ext cx="175013" cy="27000"/>
              <a:chOff x="5662375" y="212375"/>
              <a:chExt cx="175013" cy="27000"/>
            </a:xfrm>
          </p:grpSpPr>
          <p:sp>
            <p:nvSpPr>
              <p:cNvPr id="2135" name="Google Shape;2135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36" name="Google Shape;2136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37" name="Google Shape;2137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138" name="Google Shape;2138;p37"/>
          <p:cNvSpPr txBox="1">
            <a:spLocks noGrp="1"/>
          </p:cNvSpPr>
          <p:nvPr>
            <p:ph type="title"/>
          </p:nvPr>
        </p:nvSpPr>
        <p:spPr>
          <a:xfrm>
            <a:off x="5907024" y="35661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139" name="Google Shape;2139;p37"/>
          <p:cNvSpPr txBox="1">
            <a:spLocks noGrp="1"/>
          </p:cNvSpPr>
          <p:nvPr>
            <p:ph type="subTitle" idx="2"/>
          </p:nvPr>
        </p:nvSpPr>
        <p:spPr>
          <a:xfrm>
            <a:off x="1664208" y="713232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</a:t>
            </a:r>
            <a:r>
              <a:rPr lang="en"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ou could describe the</a:t>
            </a:r>
            <a:endParaRPr sz="160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topic of the section here</a:t>
            </a:r>
            <a:endParaRPr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1664208" y="429768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Problem &amp; Solution</a:t>
            </a:r>
            <a:endParaRPr dirty="0"/>
          </a:p>
        </p:txBody>
      </p:sp>
      <p:sp>
        <p:nvSpPr>
          <p:cNvPr id="2141" name="Google Shape;2141;p37"/>
          <p:cNvSpPr txBox="1">
            <a:spLocks noGrp="1"/>
          </p:cNvSpPr>
          <p:nvPr>
            <p:ph type="subTitle" idx="3"/>
          </p:nvPr>
        </p:nvSpPr>
        <p:spPr>
          <a:xfrm>
            <a:off x="1664208" y="1508760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Market Analysis and Target</a:t>
            </a:r>
            <a:endParaRPr dirty="0"/>
          </a:p>
        </p:txBody>
      </p:sp>
      <p:sp>
        <p:nvSpPr>
          <p:cNvPr id="2142" name="Google Shape;2142;p37"/>
          <p:cNvSpPr txBox="1">
            <a:spLocks noGrp="1"/>
          </p:cNvSpPr>
          <p:nvPr>
            <p:ph type="subTitle" idx="4"/>
          </p:nvPr>
        </p:nvSpPr>
        <p:spPr>
          <a:xfrm>
            <a:off x="1664208" y="1792224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could describe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topic of the section here</a:t>
            </a:r>
            <a:endParaRPr dirty="0"/>
          </a:p>
        </p:txBody>
      </p:sp>
      <p:sp>
        <p:nvSpPr>
          <p:cNvPr id="2143" name="Google Shape;2143;p37"/>
          <p:cNvSpPr txBox="1">
            <a:spLocks noGrp="1"/>
          </p:cNvSpPr>
          <p:nvPr>
            <p:ph type="subTitle" idx="5"/>
          </p:nvPr>
        </p:nvSpPr>
        <p:spPr>
          <a:xfrm>
            <a:off x="1664208" y="2587752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Our Process</a:t>
            </a:r>
            <a:endParaRPr dirty="0"/>
          </a:p>
        </p:txBody>
      </p:sp>
      <p:sp>
        <p:nvSpPr>
          <p:cNvPr id="2144" name="Google Shape;2144;p37"/>
          <p:cNvSpPr txBox="1">
            <a:spLocks noGrp="1"/>
          </p:cNvSpPr>
          <p:nvPr>
            <p:ph type="subTitle" idx="6"/>
          </p:nvPr>
        </p:nvSpPr>
        <p:spPr>
          <a:xfrm>
            <a:off x="1664208" y="287121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could describe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topic of the section here</a:t>
            </a:r>
            <a:endParaRPr/>
          </a:p>
        </p:txBody>
      </p:sp>
      <p:sp>
        <p:nvSpPr>
          <p:cNvPr id="2145" name="Google Shape;2145;p37"/>
          <p:cNvSpPr txBox="1">
            <a:spLocks noGrp="1"/>
          </p:cNvSpPr>
          <p:nvPr>
            <p:ph type="subTitle" idx="7"/>
          </p:nvPr>
        </p:nvSpPr>
        <p:spPr>
          <a:xfrm>
            <a:off x="1664208" y="3666744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Our Consultants</a:t>
            </a:r>
            <a:endParaRPr dirty="0"/>
          </a:p>
        </p:txBody>
      </p:sp>
      <p:sp>
        <p:nvSpPr>
          <p:cNvPr id="2146" name="Google Shape;2146;p37"/>
          <p:cNvSpPr txBox="1">
            <a:spLocks noGrp="1"/>
          </p:cNvSpPr>
          <p:nvPr>
            <p:ph type="subTitle" idx="8"/>
          </p:nvPr>
        </p:nvSpPr>
        <p:spPr>
          <a:xfrm>
            <a:off x="1664208" y="3950208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could describe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topic of the section here</a:t>
            </a:r>
            <a:endParaRPr/>
          </a:p>
        </p:txBody>
      </p:sp>
      <p:sp>
        <p:nvSpPr>
          <p:cNvPr id="2147" name="Google Shape;2147;p37"/>
          <p:cNvSpPr txBox="1">
            <a:spLocks noGrp="1"/>
          </p:cNvSpPr>
          <p:nvPr>
            <p:ph type="title" idx="9"/>
          </p:nvPr>
        </p:nvSpPr>
        <p:spPr>
          <a:xfrm>
            <a:off x="813816" y="722376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148" name="Google Shape;2148;p37"/>
          <p:cNvSpPr txBox="1">
            <a:spLocks noGrp="1"/>
          </p:cNvSpPr>
          <p:nvPr>
            <p:ph type="title" idx="13"/>
          </p:nvPr>
        </p:nvSpPr>
        <p:spPr>
          <a:xfrm>
            <a:off x="813816" y="1801368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149" name="Google Shape;2149;p37"/>
          <p:cNvSpPr txBox="1">
            <a:spLocks noGrp="1"/>
          </p:cNvSpPr>
          <p:nvPr>
            <p:ph type="title" idx="14"/>
          </p:nvPr>
        </p:nvSpPr>
        <p:spPr>
          <a:xfrm>
            <a:off x="813816" y="2880360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50" name="Google Shape;2150;p37"/>
          <p:cNvSpPr txBox="1">
            <a:spLocks noGrp="1"/>
          </p:cNvSpPr>
          <p:nvPr>
            <p:ph type="title" idx="15"/>
          </p:nvPr>
        </p:nvSpPr>
        <p:spPr>
          <a:xfrm>
            <a:off x="813816" y="3959352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0FE038A9-84AF-C317-DFC1-A5EFA53039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480" y="4829390"/>
            <a:ext cx="7954963" cy="250642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60C06B-7C51-7538-9F01-71D216809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39144C4-E0DD-8EE7-1856-5D4EA3A67A8F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E76C6E9D-4279-8336-9A17-5CA18F8A37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11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A3614C-5C5A-3360-A79B-3BD9C204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9548D3-215C-7A58-5A0A-11CA3E861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BC2603-E78E-EA11-21E7-2E4641495D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239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92423C-B22A-A9F7-B5FE-A6A8302B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01E6C2-97BD-93A2-5A23-31E7F47D15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5469D7C7-0A70-DDDE-70E6-8543CA9663D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FBA8E4EC-75B4-ACCE-8D4A-EDD222C94B4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95503C59-1E62-A5A4-7FB9-9559C3FB51D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14A48C8D-0881-7655-8D38-79EB6AC73A0A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9453632E-4561-E298-26A9-E224695823D6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44C40647-CCA6-CDC4-3569-40BC957A4F42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ottotitolo 9">
            <a:extLst>
              <a:ext uri="{FF2B5EF4-FFF2-40B4-BE49-F238E27FC236}">
                <a16:creationId xmlns:a16="http://schemas.microsoft.com/office/drawing/2014/main" id="{391DA2D5-EBA6-94D3-1980-83381DEA52FE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CA4A910B-83D0-A0F6-C527-4DDECE5EB49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49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C47F089-8211-7B58-CEB2-B9600E2F2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1C4D6B-D884-4561-8EE6-F567D534A09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A13E7BE-1281-15A4-32D6-856DD77C78B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5F80186D-009D-7A72-83B9-CE7B0D80CE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E729FC3D-5B54-BA01-8CD0-EA1E24A95BE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55B6AE5F-E541-3DDB-A56F-877DC111139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20310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77C6FC"/>
      </a:accent1>
      <a:accent2>
        <a:srgbClr val="BBE3FE"/>
      </a:accent2>
      <a:accent3>
        <a:srgbClr val="D6EEFE"/>
      </a:accent3>
      <a:accent4>
        <a:srgbClr val="BEBEBE"/>
      </a:accent4>
      <a:accent5>
        <a:srgbClr val="477797"/>
      </a:accent5>
      <a:accent6>
        <a:srgbClr val="9E9E9E"/>
      </a:accent6>
      <a:hlink>
        <a:srgbClr val="77C6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71</Words>
  <Application>Microsoft Macintosh PowerPoint</Application>
  <PresentationFormat>Presentazione su schermo (16:9)</PresentationFormat>
  <Paragraphs>21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Barlow Semi Condensed</vt:lpstr>
      <vt:lpstr>Fjalla One</vt:lpstr>
      <vt:lpstr>Arial</vt:lpstr>
      <vt:lpstr>Barlow Semi Condensed Medium</vt:lpstr>
      <vt:lpstr>Technology Consulting by Slidesgo</vt:lpstr>
      <vt:lpstr>This is the title of my thesis</vt:lpstr>
      <vt:lpstr>Table of Contents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Aurilio</dc:creator>
  <cp:lastModifiedBy>Biagio BOI</cp:lastModifiedBy>
  <cp:revision>4</cp:revision>
  <dcterms:modified xsi:type="dcterms:W3CDTF">2024-02-05T17:14:15Z</dcterms:modified>
</cp:coreProperties>
</file>